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1" r:id="rId4"/>
    <p:sldId id="348" r:id="rId5"/>
    <p:sldId id="320" r:id="rId6"/>
    <p:sldId id="266" r:id="rId7"/>
    <p:sldId id="268" r:id="rId8"/>
    <p:sldId id="312" r:id="rId9"/>
    <p:sldId id="321" r:id="rId10"/>
    <p:sldId id="349" r:id="rId11"/>
    <p:sldId id="269" r:id="rId12"/>
    <p:sldId id="350" r:id="rId13"/>
    <p:sldId id="352" r:id="rId14"/>
    <p:sldId id="353" r:id="rId15"/>
    <p:sldId id="354" r:id="rId16"/>
    <p:sldId id="324" r:id="rId17"/>
    <p:sldId id="322" r:id="rId18"/>
    <p:sldId id="267" r:id="rId19"/>
    <p:sldId id="323" r:id="rId20"/>
    <p:sldId id="316" r:id="rId21"/>
    <p:sldId id="361" r:id="rId22"/>
    <p:sldId id="356" r:id="rId23"/>
    <p:sldId id="357" r:id="rId24"/>
    <p:sldId id="358" r:id="rId25"/>
    <p:sldId id="270" r:id="rId26"/>
    <p:sldId id="359" r:id="rId27"/>
    <p:sldId id="362" r:id="rId28"/>
    <p:sldId id="360" r:id="rId29"/>
    <p:sldId id="279" r:id="rId30"/>
    <p:sldId id="280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40" d="100"/>
          <a:sy n="40" d="100"/>
        </p:scale>
        <p:origin x="-1200" y="-29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5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196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686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895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36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25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10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197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071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825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079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17921-AD2C-4BD8-9B32-C0B974EDF8D4}" type="datetimeFigureOut">
              <a:rPr lang="en-US" smtClean="0"/>
              <a:t>5/10/2017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A9D46-362E-4256-B58B-AD8BBDDC0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91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49" y="457200"/>
            <a:ext cx="8355837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2867" y="5257800"/>
            <a:ext cx="7543800" cy="9144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Studying the Events of the Past</a:t>
            </a:r>
            <a:endParaRPr lang="en-US" sz="40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938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They Believed the Earth Was Flat</a:t>
            </a:r>
            <a:endParaRPr lang="en-US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0200"/>
            <a:ext cx="4172768" cy="4534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3810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82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904" y="0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Exploration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686800" cy="4525963"/>
          </a:xfrm>
        </p:spPr>
        <p:txBody>
          <a:bodyPr/>
          <a:lstStyle/>
          <a:p>
            <a:r>
              <a:rPr lang="en-US" dirty="0" smtClean="0"/>
              <a:t>This age started with Christopher Columbus</a:t>
            </a:r>
          </a:p>
          <a:p>
            <a:pPr marL="0" indent="0">
              <a:buNone/>
            </a:pPr>
            <a:r>
              <a:rPr lang="en-US" dirty="0" smtClean="0"/>
              <a:t>Looking for new trade routes to Asia</a:t>
            </a:r>
          </a:p>
          <a:p>
            <a:pPr marL="0" indent="0">
              <a:buNone/>
            </a:pPr>
            <a:r>
              <a:rPr lang="en-US" dirty="0" smtClean="0"/>
              <a:t>He bravely claimed that he could get there by going west instead of east because the earth is round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162300"/>
            <a:ext cx="5943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2819400"/>
            <a:ext cx="6457284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782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904" y="0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Exploration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1"/>
            <a:ext cx="8686800" cy="30861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Though Christopher Columbus was born in the city state of Genoa, now present day Italy</a:t>
            </a:r>
          </a:p>
          <a:p>
            <a:r>
              <a:rPr lang="en-US" dirty="0" smtClean="0"/>
              <a:t>His trip was sponsored by the government of Spain </a:t>
            </a:r>
          </a:p>
          <a:p>
            <a:r>
              <a:rPr lang="en-US" dirty="0" smtClean="0"/>
              <a:t>He left in the fall of 1492 with 3 ships in his expedition: Nina, </a:t>
            </a:r>
            <a:r>
              <a:rPr lang="en-US" dirty="0" err="1" smtClean="0"/>
              <a:t>Pinta</a:t>
            </a:r>
            <a:r>
              <a:rPr lang="en-US" dirty="0" smtClean="0"/>
              <a:t> and the Santa Maria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695700"/>
            <a:ext cx="51816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3962400"/>
            <a:ext cx="2895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“Columbus sailed the ocean blue in fourteen hundred and ninety-two.”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2057400"/>
            <a:ext cx="76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why Spanish is spoken in so many new world nations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24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904" y="0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Exploration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609600"/>
            <a:ext cx="8686800" cy="4525963"/>
          </a:xfrm>
        </p:spPr>
        <p:txBody>
          <a:bodyPr/>
          <a:lstStyle/>
          <a:p>
            <a:r>
              <a:rPr lang="en-US" dirty="0" smtClean="0"/>
              <a:t>On October 12, 1492 they discover land</a:t>
            </a:r>
          </a:p>
          <a:p>
            <a:r>
              <a:rPr lang="en-US" dirty="0" smtClean="0"/>
              <a:t>This island was in the Caribbean Sea</a:t>
            </a:r>
          </a:p>
          <a:p>
            <a:r>
              <a:rPr lang="en-US" dirty="0" smtClean="0"/>
              <a:t>It was either part of the Bahamas or Turk Caicos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124200"/>
            <a:ext cx="6324600" cy="330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67000"/>
            <a:ext cx="299085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1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b="1" dirty="0" smtClean="0"/>
              <a:t>Exploration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67898"/>
            <a:ext cx="8229600" cy="4525963"/>
          </a:xfrm>
        </p:spPr>
        <p:txBody>
          <a:bodyPr/>
          <a:lstStyle/>
          <a:p>
            <a:r>
              <a:rPr lang="en-US" dirty="0" smtClean="0"/>
              <a:t>This land already had inhabitants</a:t>
            </a:r>
          </a:p>
          <a:p>
            <a:r>
              <a:rPr lang="en-US" dirty="0" smtClean="0"/>
              <a:t>Primitive people without much civilization</a:t>
            </a:r>
          </a:p>
          <a:p>
            <a:r>
              <a:rPr lang="en-US" dirty="0" smtClean="0"/>
              <a:t>Whom he wrongly named “Indians”, believing that he was in India.</a:t>
            </a:r>
            <a:endParaRPr lang="en-US" dirty="0"/>
          </a:p>
        </p:txBody>
      </p:sp>
      <p:pic>
        <p:nvPicPr>
          <p:cNvPr id="6146" name="Picture 2" descr="Image result for columbus meets nativ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230880"/>
            <a:ext cx="6858000" cy="336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91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44562"/>
          </a:xfrm>
        </p:spPr>
        <p:txBody>
          <a:bodyPr/>
          <a:lstStyle/>
          <a:p>
            <a:r>
              <a:rPr lang="en-US" b="1" dirty="0" smtClean="0"/>
              <a:t>Age of Exploration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229600" cy="4525963"/>
          </a:xfrm>
        </p:spPr>
        <p:txBody>
          <a:bodyPr/>
          <a:lstStyle/>
          <a:p>
            <a:r>
              <a:rPr lang="en-US" dirty="0" smtClean="0"/>
              <a:t>News of his discovery launched a new age.</a:t>
            </a:r>
          </a:p>
          <a:p>
            <a:r>
              <a:rPr lang="en-US" dirty="0" smtClean="0"/>
              <a:t>Many nations and explorers followed him with different motives: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824" y="3200400"/>
            <a:ext cx="5931176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0480" y="2667000"/>
            <a:ext cx="34137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-Increase influence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-Pursue riches</a:t>
            </a:r>
          </a:p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-Religious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freedom</a:t>
            </a:r>
          </a:p>
          <a:p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-Religious expansion 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" y="4518392"/>
            <a:ext cx="3182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Their methods were not always pure</a:t>
            </a:r>
          </a:p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For example:</a:t>
            </a:r>
          </a:p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Mistreatment of natives</a:t>
            </a:r>
          </a:p>
          <a:p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African Slave trade</a:t>
            </a:r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41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dirty="0" smtClean="0"/>
              <a:t>Why America?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845" y="685800"/>
            <a:ext cx="8229600" cy="6172200"/>
          </a:xfrm>
        </p:spPr>
        <p:txBody>
          <a:bodyPr>
            <a:normAutofit/>
          </a:bodyPr>
          <a:lstStyle/>
          <a:p>
            <a:r>
              <a:rPr lang="en-US" dirty="0" smtClean="0"/>
              <a:t>After Columbus, many explorers followed.</a:t>
            </a:r>
          </a:p>
          <a:p>
            <a:r>
              <a:rPr lang="en-US" dirty="0" smtClean="0"/>
              <a:t>The first explorer to determine that the New World contained 2 new continents was the Italian, </a:t>
            </a:r>
            <a:r>
              <a:rPr lang="en-US" dirty="0" err="1" smtClean="0"/>
              <a:t>Amerigo</a:t>
            </a:r>
            <a:r>
              <a:rPr lang="en-US" dirty="0" smtClean="0"/>
              <a:t> Vespucci.</a:t>
            </a:r>
          </a:p>
          <a:p>
            <a:r>
              <a:rPr lang="en-US" dirty="0" smtClean="0"/>
              <a:t>To honor him, his name was</a:t>
            </a:r>
          </a:p>
          <a:p>
            <a:pPr marL="0" indent="0">
              <a:buNone/>
            </a:pPr>
            <a:r>
              <a:rPr lang="en-US" dirty="0" smtClean="0"/>
              <a:t>Altered to the feminine version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					Of America.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590800"/>
            <a:ext cx="266700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38600"/>
            <a:ext cx="4191000" cy="2583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75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Kind of Empire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5334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With the success of Christopher Columbus in his explorations in the New World, many European nations began to expand their influence.  </a:t>
            </a:r>
          </a:p>
          <a:p>
            <a:r>
              <a:rPr lang="en-US" dirty="0" smtClean="0"/>
              <a:t>At this time, their neighbors in Europe were strong and not easily subdued.  Therefore, they had to go to other continents to develop their empires. </a:t>
            </a:r>
          </a:p>
          <a:p>
            <a:r>
              <a:rPr lang="en-US" dirty="0" smtClean="0"/>
              <a:t>By the end of the 18</a:t>
            </a:r>
            <a:r>
              <a:rPr lang="en-US" baseline="30000" dirty="0" smtClean="0"/>
              <a:t>th</a:t>
            </a:r>
            <a:r>
              <a:rPr lang="en-US" dirty="0" smtClean="0"/>
              <a:t> century, the entire world is dominated by this new kind of empire, called imperialism.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38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4636"/>
            <a:ext cx="8229600" cy="884238"/>
          </a:xfrm>
        </p:spPr>
        <p:txBody>
          <a:bodyPr/>
          <a:lstStyle/>
          <a:p>
            <a:r>
              <a:rPr lang="en-US" dirty="0" smtClean="0"/>
              <a:t>Imperialism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4525963"/>
          </a:xfrm>
        </p:spPr>
        <p:txBody>
          <a:bodyPr/>
          <a:lstStyle/>
          <a:p>
            <a:r>
              <a:rPr lang="en-US" dirty="0" smtClean="0"/>
              <a:t>Discovery of the New World leads to Imperialism from mostly European Countries wanting to Expand</a:t>
            </a:r>
            <a:endParaRPr lang="en-US" dirty="0"/>
          </a:p>
        </p:txBody>
      </p:sp>
      <p:pic>
        <p:nvPicPr>
          <p:cNvPr id="9218" name="Picture 2" descr="C:\Users\AdultEd\Documents\HSE\Documents Worksheets\Social Studies\world_map_18th_centur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1916"/>
            <a:ext cx="9245184" cy="489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78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rise of the united states of </a:t>
            </a:r>
            <a:r>
              <a:rPr lang="en-US" dirty="0" err="1" smtClean="0"/>
              <a:t>america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Its Origins, Formation and Early Years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685800"/>
            <a:ext cx="3753678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91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History Quotes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Have you ever heard the saying, </a:t>
            </a:r>
            <a:r>
              <a:rPr lang="en-US" dirty="0" smtClean="0">
                <a:solidFill>
                  <a:srgbClr val="00B050"/>
                </a:solidFill>
              </a:rPr>
              <a:t>“History, if we do not learn from it, we are doomed to repeat it!”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History provides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for our lives in how to better make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decisions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and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behave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“A truly wise man learns from others’ mistakes without making them himself.”</a:t>
            </a:r>
          </a:p>
        </p:txBody>
      </p:sp>
    </p:spTree>
    <p:extLst>
      <p:ext uri="{BB962C8B-B14F-4D97-AF65-F5344CB8AC3E}">
        <p14:creationId xmlns:p14="http://schemas.microsoft.com/office/powerpoint/2010/main" val="27636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British Colonies in the 18</a:t>
            </a:r>
            <a:r>
              <a:rPr lang="en-US" baseline="30000" dirty="0" smtClean="0"/>
              <a:t>th</a:t>
            </a:r>
            <a:r>
              <a:rPr lang="en-US" dirty="0" smtClean="0"/>
              <a:t> Century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15727"/>
            <a:ext cx="8534400" cy="1452372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United Kingdom (AKA Great Britain) is in Europe and includes: England, Ireland, Scotland and Wales</a:t>
            </a:r>
          </a:p>
          <a:p>
            <a:r>
              <a:rPr lang="en-US" dirty="0" smtClean="0"/>
              <a:t>British Empire included all of the colonies belonging to Great Britain throughout the world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3048000"/>
            <a:ext cx="21358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“The sun never sets on the British Empire.”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98" y="2819400"/>
            <a:ext cx="6303825" cy="320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001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32410" cy="2087562"/>
          </a:xfrm>
        </p:spPr>
        <p:txBody>
          <a:bodyPr/>
          <a:lstStyle/>
          <a:p>
            <a:r>
              <a:rPr lang="en-US" dirty="0" smtClean="0"/>
              <a:t>North America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2832410" cy="4724400"/>
          </a:xfrm>
        </p:spPr>
        <p:txBody>
          <a:bodyPr/>
          <a:lstStyle/>
          <a:p>
            <a:r>
              <a:rPr lang="en-US" dirty="0" smtClean="0"/>
              <a:t>Spain, France and Great Britain all had long standing claims on parts of this continent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610" y="0"/>
            <a:ext cx="585439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47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French and Indian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066" y="1143001"/>
            <a:ext cx="8229600" cy="2743200"/>
          </a:xfrm>
        </p:spPr>
        <p:txBody>
          <a:bodyPr/>
          <a:lstStyle/>
          <a:p>
            <a:r>
              <a:rPr lang="en-US" dirty="0" smtClean="0"/>
              <a:t>This war was between the British and the French but was fought in North America. </a:t>
            </a:r>
          </a:p>
          <a:p>
            <a:r>
              <a:rPr lang="en-US" dirty="0" smtClean="0"/>
              <a:t>Both made claims to this territory</a:t>
            </a:r>
          </a:p>
          <a:p>
            <a:r>
              <a:rPr lang="en-US" dirty="0" smtClean="0"/>
              <a:t>The Native Americans were involved on both sides. 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86200"/>
            <a:ext cx="762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47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French and Indian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"/>
            <a:ext cx="9105900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94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Colonies in Protest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330" y="2498280"/>
            <a:ext cx="4217670" cy="3483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Image result for boston tea par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" y="2590800"/>
            <a:ext cx="485775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3850" y="1219200"/>
            <a:ext cx="88201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After the French and Indian War (1750s), Great Britain tried to raise money to pay for this war by taxing the colonies.</a:t>
            </a:r>
          </a:p>
          <a:p>
            <a:r>
              <a:rPr lang="en-US" dirty="0"/>
              <a:t>The local leadership of the colonies, educated &amp; successful people, refused to accept this treatment.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850" y="6172200"/>
            <a:ext cx="3028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Boston Tea Party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6172916"/>
            <a:ext cx="3028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Battle of Bunker Hill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76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Nation is Formed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3781" y="1114566"/>
            <a:ext cx="5029200" cy="574343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These colonies had been in existence for over 150 years</a:t>
            </a:r>
          </a:p>
          <a:p>
            <a:r>
              <a:rPr lang="en-US" sz="2400" dirty="0" smtClean="0"/>
              <a:t>They finally decided that  enough was enough…</a:t>
            </a:r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13316" name="Picture 4" descr="C:\Users\AdultEd\Documents\HSE\Documents Worksheets\Social Studies\3-0 Colonial 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574" y="1190767"/>
            <a:ext cx="4250426" cy="566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26657" y="4495800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East Coast of North America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Left Brace 4"/>
          <p:cNvSpPr/>
          <p:nvPr/>
        </p:nvSpPr>
        <p:spPr>
          <a:xfrm>
            <a:off x="6934200" y="1676400"/>
            <a:ext cx="1524000" cy="1447800"/>
          </a:xfrm>
          <a:prstGeom prst="leftBrac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019800" y="1783539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NEW ENGLAND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7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American Revolution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4750" y="1600200"/>
            <a:ext cx="2432050" cy="4619626"/>
          </a:xfrm>
        </p:spPr>
        <p:txBody>
          <a:bodyPr>
            <a:normAutofit/>
          </a:bodyPr>
          <a:lstStyle/>
          <a:p>
            <a:r>
              <a:rPr lang="en-US" dirty="0" smtClean="0"/>
              <a:t>In </a:t>
            </a:r>
            <a:r>
              <a:rPr lang="en-US" dirty="0"/>
              <a:t>1775, they revolted. 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became known as the American Revolution. </a:t>
            </a:r>
          </a:p>
        </p:txBody>
      </p:sp>
      <p:pic>
        <p:nvPicPr>
          <p:cNvPr id="12290" name="Picture 2" descr="Image result for american revolu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28800"/>
            <a:ext cx="6096000" cy="439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05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Nation is Formed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3781" y="1114566"/>
            <a:ext cx="5029200" cy="2009634"/>
          </a:xfrm>
        </p:spPr>
        <p:txBody>
          <a:bodyPr>
            <a:normAutofit/>
          </a:bodyPr>
          <a:lstStyle/>
          <a:p>
            <a:r>
              <a:rPr lang="en-US" sz="2400" dirty="0"/>
              <a:t>On July 4, 1776, the leaders declared their independence from Great Britain</a:t>
            </a:r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7" name="AutoShape 2" descr="Image result for declaration of independence sign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419529"/>
            <a:ext cx="5382789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5017673" y="1219200"/>
            <a:ext cx="41263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/>
              <a:t>George Washington formed and led the army against the British.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603714"/>
            <a:ext cx="2670760" cy="3079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16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9312"/>
          </a:xfrm>
        </p:spPr>
        <p:txBody>
          <a:bodyPr/>
          <a:lstStyle/>
          <a:p>
            <a:r>
              <a:rPr lang="en-US" dirty="0" smtClean="0"/>
              <a:t>Peace and New Government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876800"/>
            <a:ext cx="9144000" cy="19812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This war ended in 1781.  Peace was officially recognized in 1783.</a:t>
            </a:r>
          </a:p>
          <a:p>
            <a:r>
              <a:rPr lang="en-US" dirty="0"/>
              <a:t>For 6 years, the colonies were loosely connected under the Articles of Confederation.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47800"/>
            <a:ext cx="29527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http://www.cr-cath.pvt.k12.ia.us/lasalle/Resources/rev%20war%20websites/mattevananthonyrevwar/evanlemkerrevwar/images/Battle%20of%20Yorktow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3950"/>
            <a:ext cx="543185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94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Nation is Formed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3782" y="1371600"/>
            <a:ext cx="9247781" cy="5486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leaders of these states, former colonies, held a constitutional convention in 1787 to improve upon what was not working well.</a:t>
            </a:r>
          </a:p>
          <a:p>
            <a:r>
              <a:rPr lang="en-US" sz="2400" dirty="0" smtClean="0"/>
              <a:t>Or in their own words, </a:t>
            </a:r>
          </a:p>
          <a:p>
            <a:endParaRPr lang="en-US" sz="2800" i="1" dirty="0" smtClean="0">
              <a:latin typeface="Blackadder ITC" panose="04020505051007020D02" pitchFamily="82" charset="0"/>
            </a:endParaRPr>
          </a:p>
          <a:p>
            <a:endParaRPr lang="en-US" sz="2800" i="1" dirty="0">
              <a:latin typeface="Blackadder ITC" panose="04020505051007020D02" pitchFamily="82" charset="0"/>
            </a:endParaRPr>
          </a:p>
          <a:p>
            <a:endParaRPr lang="en-US" sz="2800" i="1" dirty="0" smtClean="0">
              <a:latin typeface="Blackadder ITC" panose="04020505051007020D02" pitchFamily="82" charset="0"/>
            </a:endParaRPr>
          </a:p>
          <a:p>
            <a:r>
              <a:rPr lang="en-US" sz="2800" i="1" dirty="0" smtClean="0">
                <a:latin typeface="Blackadder ITC" panose="04020505051007020D02" pitchFamily="82" charset="0"/>
              </a:rPr>
              <a:t>“</a:t>
            </a:r>
            <a:r>
              <a:rPr lang="en-US" sz="3600" i="1" dirty="0" smtClean="0">
                <a:latin typeface="Blackadder ITC" panose="04020505051007020D02" pitchFamily="82" charset="0"/>
              </a:rPr>
              <a:t>In order to form a more</a:t>
            </a:r>
          </a:p>
          <a:p>
            <a:pPr marL="0" indent="0">
              <a:buNone/>
            </a:pPr>
            <a:r>
              <a:rPr lang="en-US" sz="3600" i="1" dirty="0" smtClean="0">
                <a:latin typeface="Blackadder ITC" panose="04020505051007020D02" pitchFamily="82" charset="0"/>
              </a:rPr>
              <a:t>     perfect union…”</a:t>
            </a:r>
          </a:p>
        </p:txBody>
      </p:sp>
      <p:pic>
        <p:nvPicPr>
          <p:cNvPr id="15363" name="Picture 3" descr="C:\Users\AdultEd\Documents\HSE\Documents Worksheets\Social Studies\Scene_at_the_Signing_of_the_Constitution_of_the_United_Stat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323" y="3543300"/>
            <a:ext cx="5143501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50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History Quotes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“It is hard to know where you are going, if you do not know where you have been.”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Having a good understanding of history better equips us to deal with the world today.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63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Nation is Formed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3782" y="1114566"/>
            <a:ext cx="5491805" cy="574343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At this this convention, the delegates chose a committee to draft the Constitution.</a:t>
            </a:r>
          </a:p>
          <a:p>
            <a:r>
              <a:rPr lang="en-US" sz="2400" dirty="0" smtClean="0"/>
              <a:t>It was accepted by 11 states in 1788 and by the final 2 states, North Carolina in 1789 and  Rhode Island in 1790.</a:t>
            </a:r>
          </a:p>
          <a:p>
            <a:r>
              <a:rPr lang="en-US" sz="2400" dirty="0" smtClean="0"/>
              <a:t>However, they immediately realized the need for some changes.  They were added in 1791 and called amendments.  </a:t>
            </a:r>
          </a:p>
          <a:p>
            <a:pPr marL="0" indent="0">
              <a:buNone/>
            </a:pPr>
            <a:r>
              <a:rPr lang="en-US" sz="2400" dirty="0" smtClean="0"/>
              <a:t>     The first 10, that were all added at that   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time, are known as “The Bill of  Rights”.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They include freedoms of religion, 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speech and the right to own/use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weapons.</a:t>
            </a:r>
          </a:p>
        </p:txBody>
      </p:sp>
      <p:pic>
        <p:nvPicPr>
          <p:cNvPr id="15364" name="Picture 4" descr="C:\Users\AdultEd\Documents\HSE\Documents Worksheets\Social Studies\Constitution_of_the_United_States,_page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805" y="1447800"/>
            <a:ext cx="3778723" cy="457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37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What is History?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</a:rPr>
              <a:t>HIS</a:t>
            </a:r>
            <a:r>
              <a:rPr lang="en-US" sz="4800" dirty="0" smtClean="0"/>
              <a:t>    </a:t>
            </a:r>
            <a:r>
              <a:rPr lang="en-US" sz="4800" dirty="0" smtClean="0">
                <a:solidFill>
                  <a:srgbClr val="7030A0"/>
                </a:solidFill>
              </a:rPr>
              <a:t>STORY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History is the real stories of people in the past.</a:t>
            </a:r>
          </a:p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History studies the events that happened in the past.</a:t>
            </a:r>
          </a:p>
          <a:p>
            <a:r>
              <a:rPr lang="en-US" sz="2800" dirty="0" smtClean="0"/>
              <a:t>Often this study allows us to better </a:t>
            </a:r>
          </a:p>
          <a:p>
            <a:pPr marL="0" indent="0">
              <a:buNone/>
            </a:pPr>
            <a:r>
              <a:rPr lang="en-US" sz="2800" dirty="0" smtClean="0"/>
              <a:t>	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1. understand why the world is the way that it is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2. do something to improve the world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79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Rebirth and exploration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1500 AD -1800 AD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1860"/>
            <a:ext cx="4343400" cy="3555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259" y="321860"/>
            <a:ext cx="4290709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42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442" y="0"/>
            <a:ext cx="8229600" cy="1143000"/>
          </a:xfrm>
        </p:spPr>
        <p:txBody>
          <a:bodyPr/>
          <a:lstStyle/>
          <a:p>
            <a:r>
              <a:rPr lang="en-US" dirty="0" smtClean="0"/>
              <a:t>Rebirth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5344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After a period that was categorized by darkness, separation, violence and superstition –</a:t>
            </a:r>
          </a:p>
          <a:p>
            <a:pPr marL="0" indent="0">
              <a:buNone/>
            </a:pPr>
            <a:r>
              <a:rPr lang="en-US" dirty="0" smtClean="0"/>
              <a:t>a period of rebirth took place called the RENAISSANCE – where creativity, inventions and art were celebrated and proliferated for example:</a:t>
            </a:r>
          </a:p>
          <a:p>
            <a:pPr marL="0" indent="0">
              <a:buNone/>
            </a:pPr>
            <a:r>
              <a:rPr lang="en-US" dirty="0" smtClean="0"/>
              <a:t>Leonardo </a:t>
            </a:r>
            <a:r>
              <a:rPr lang="en-US" dirty="0" err="1" smtClean="0"/>
              <a:t>DaVinci</a:t>
            </a:r>
            <a:r>
              <a:rPr lang="en-US" dirty="0" smtClean="0"/>
              <a:t>               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309" y="3754582"/>
            <a:ext cx="17335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354" y="4419600"/>
            <a:ext cx="3491345" cy="1963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91200" y="3608120"/>
            <a:ext cx="297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Michelangelo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4724400"/>
            <a:ext cx="2590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This starts in Europe in the 1500s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4267200"/>
            <a:ext cx="2209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Mona Lisa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19800" y="4038600"/>
            <a:ext cx="2209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Sistene</a:t>
            </a:r>
            <a:r>
              <a:rPr lang="en-US" dirty="0" smtClean="0"/>
              <a:t> Chapel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4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627" y="18197"/>
            <a:ext cx="8229600" cy="1143000"/>
          </a:xfrm>
        </p:spPr>
        <p:txBody>
          <a:bodyPr/>
          <a:lstStyle/>
          <a:p>
            <a:r>
              <a:rPr lang="en-US" dirty="0" smtClean="0"/>
              <a:t>Reformation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89818"/>
            <a:ext cx="8534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At the same time the Christian religion which had been through times of corruption and darkness went through Reformation led by people such as </a:t>
            </a:r>
          </a:p>
          <a:p>
            <a:pPr marL="0" indent="0">
              <a:buNone/>
            </a:pPr>
            <a:r>
              <a:rPr lang="en-US" dirty="0" smtClean="0"/>
              <a:t>Martin Luther and John Calvin - Protestants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429000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352800"/>
            <a:ext cx="2152650" cy="2980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9820" y="5483978"/>
            <a:ext cx="2641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Lutheran church in Germany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324600" y="38100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Reformed church in France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5022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627" y="18197"/>
            <a:ext cx="8229600" cy="1143000"/>
          </a:xfrm>
        </p:spPr>
        <p:txBody>
          <a:bodyPr/>
          <a:lstStyle/>
          <a:p>
            <a:r>
              <a:rPr lang="en-US" dirty="0" smtClean="0"/>
              <a:t>Reformation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89818"/>
            <a:ext cx="85344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Martin Luther nailed 95 theses of things disagreed with in the Roman Catholic Church of which he was a monk.  This was on October 31</a:t>
            </a:r>
            <a:r>
              <a:rPr lang="en-US" baseline="30000" dirty="0" smtClean="0"/>
              <a:t>st</a:t>
            </a:r>
            <a:r>
              <a:rPr lang="en-US" dirty="0" smtClean="0"/>
              <a:t>, 1517 in Wittenberg, Germany.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124200"/>
            <a:ext cx="5334000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474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Exploration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education, art and religion were going through transformations during this time, people became inspired to explore the world for new opportunities.</a:t>
            </a:r>
          </a:p>
          <a:p>
            <a:endParaRPr lang="en-US" dirty="0"/>
          </a:p>
          <a:p>
            <a:r>
              <a:rPr lang="en-US" dirty="0" smtClean="0"/>
              <a:t>No one in Europe, Asia or Africa believed there were other continents.  Superstition kept them from exploring up until this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6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24787</TotalTime>
  <Words>1104</Words>
  <Application>Microsoft Office PowerPoint</Application>
  <PresentationFormat>On-screen Show (4:3)</PresentationFormat>
  <Paragraphs>134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History Quotes</vt:lpstr>
      <vt:lpstr>History Quotes</vt:lpstr>
      <vt:lpstr>What is History?</vt:lpstr>
      <vt:lpstr>Rebirth and exploration</vt:lpstr>
      <vt:lpstr>Rebirth</vt:lpstr>
      <vt:lpstr>Reformation</vt:lpstr>
      <vt:lpstr>Reformation</vt:lpstr>
      <vt:lpstr>Exploration</vt:lpstr>
      <vt:lpstr>They Believed the Earth Was Flat</vt:lpstr>
      <vt:lpstr>Exploration</vt:lpstr>
      <vt:lpstr>Exploration</vt:lpstr>
      <vt:lpstr>Exploration</vt:lpstr>
      <vt:lpstr>Exploration</vt:lpstr>
      <vt:lpstr>Age of Exploration</vt:lpstr>
      <vt:lpstr>Why America?</vt:lpstr>
      <vt:lpstr>New Kind of Empire</vt:lpstr>
      <vt:lpstr>Imperialism</vt:lpstr>
      <vt:lpstr>The rise of the united states of america</vt:lpstr>
      <vt:lpstr>The British Colonies in the 18th Century</vt:lpstr>
      <vt:lpstr>North America</vt:lpstr>
      <vt:lpstr>French and Indian War</vt:lpstr>
      <vt:lpstr>French and Indian War</vt:lpstr>
      <vt:lpstr>Colonies in Protest</vt:lpstr>
      <vt:lpstr>A New Nation is Formed</vt:lpstr>
      <vt:lpstr>The American Revolution</vt:lpstr>
      <vt:lpstr>A New Nation is Formed</vt:lpstr>
      <vt:lpstr>Peace and New Government</vt:lpstr>
      <vt:lpstr>A New Nation is Formed</vt:lpstr>
      <vt:lpstr>A New Nation is Formed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</dc:title>
  <dc:creator>AdultEd</dc:creator>
  <cp:lastModifiedBy>Henry</cp:lastModifiedBy>
  <cp:revision>180</cp:revision>
  <dcterms:created xsi:type="dcterms:W3CDTF">2015-06-15T05:31:57Z</dcterms:created>
  <dcterms:modified xsi:type="dcterms:W3CDTF">2017-05-10T23:08:06Z</dcterms:modified>
</cp:coreProperties>
</file>